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12"/>
  </p:notesMasterIdLst>
  <p:handoutMasterIdLst>
    <p:handoutMasterId r:id="rId13"/>
  </p:handoutMasterIdLst>
  <p:sldIdLst>
    <p:sldId id="931" r:id="rId7"/>
    <p:sldId id="932" r:id="rId8"/>
    <p:sldId id="933" r:id="rId9"/>
    <p:sldId id="934" r:id="rId10"/>
    <p:sldId id="929" r:id="rId1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188" autoAdjust="0"/>
  </p:normalViewPr>
  <p:slideViewPr>
    <p:cSldViewPr snapToGrid="0">
      <p:cViewPr varScale="1">
        <p:scale>
          <a:sx n="58" d="100"/>
          <a:sy n="58" d="100"/>
        </p:scale>
        <p:origin x="1182"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4/2/2015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4/2/2015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4/2/2015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4/2/2015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4.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2" r:id="rId2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sdn.microsoft.com/en-us/library/office/fp142185(v=office.15).aspx"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more </a:t>
            </a:r>
            <a:r>
              <a:rPr lang="en-US" dirty="0" smtClean="0"/>
              <a:t>at </a:t>
            </a:r>
            <a:r>
              <a:rPr lang="en-US" dirty="0" smtClean="0">
                <a:hlinkClick r:id="rId2"/>
              </a:rPr>
              <a:t>https</a:t>
            </a:r>
            <a:r>
              <a:rPr lang="en-US" dirty="0">
                <a:hlinkClick r:id="rId2"/>
              </a:rPr>
              <a:t>://msdn.microsoft.com/en-us/library/office/fp142185(v=office.15).</a:t>
            </a:r>
            <a:r>
              <a:rPr lang="en-US" dirty="0" smtClean="0">
                <a:hlinkClick r:id="rId2"/>
              </a:rPr>
              <a:t>aspx</a:t>
            </a:r>
            <a:endParaRPr lang="en-US" dirty="0" smtClean="0"/>
          </a:p>
          <a:p>
            <a:pPr lvl="1"/>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Apps (v 1.1)</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344661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9621553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40178481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382</Words>
  <Application>Microsoft Office PowerPoint</Application>
  <PresentationFormat>Custom</PresentationFormat>
  <Paragraphs>27</Paragraphs>
  <Slides>5</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vt:i4>
      </vt:variant>
    </vt:vector>
  </HeadingPairs>
  <TitlesOfParts>
    <vt:vector size="14" baseType="lpstr">
      <vt:lpstr>Arial</vt:lpstr>
      <vt:lpstr>Calibri</vt:lpstr>
      <vt:lpstr>Consolas</vt:lpstr>
      <vt:lpstr>Segoe UI</vt:lpstr>
      <vt:lpstr>Segoe UI Light</vt:lpstr>
      <vt:lpstr>Wingdings</vt:lpstr>
      <vt:lpstr>5-30055_Office Template 2012 - 16x9 - White Background</vt:lpstr>
      <vt:lpstr>5-30055_Office Template 2012 - 16x9 - Colored Accent Slides</vt:lpstr>
      <vt:lpstr>2_TEE14 Speaker PPT Template</vt:lpstr>
      <vt:lpstr>JavaScript API for Word Apps (v 1.1)</vt:lpstr>
      <vt:lpstr>getSelectedDataAsync()</vt:lpstr>
      <vt:lpstr>setSelectDataAsync()</vt:lpstr>
      <vt:lpstr>Coercion Types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2015-04-02T17:46:24Z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